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3" r:id="rId2"/>
    <p:sldId id="426" r:id="rId3"/>
    <p:sldId id="327" r:id="rId4"/>
    <p:sldId id="425" r:id="rId5"/>
    <p:sldId id="424" r:id="rId6"/>
    <p:sldId id="423" r:id="rId7"/>
    <p:sldId id="422" r:id="rId8"/>
    <p:sldId id="421" r:id="rId9"/>
    <p:sldId id="420" r:id="rId10"/>
    <p:sldId id="419" r:id="rId11"/>
    <p:sldId id="418" r:id="rId12"/>
    <p:sldId id="417" r:id="rId13"/>
    <p:sldId id="416" r:id="rId14"/>
    <p:sldId id="415" r:id="rId15"/>
    <p:sldId id="414" r:id="rId16"/>
    <p:sldId id="427" r:id="rId17"/>
    <p:sldId id="428" r:id="rId18"/>
    <p:sldId id="429" r:id="rId19"/>
    <p:sldId id="43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4" clrIdx="0"/>
  <p:cmAuthor id="1" name="admin" initials="a" lastIdx="12" clrIdx="1"/>
  <p:cmAuthor id="2" name="Francois.beguin" initials="F" lastIdx="122" clrIdx="2"/>
  <p:cmAuthor id="3" name="François Béguin" initials="FB" lastIdx="30" clrIdx="3">
    <p:extLst/>
  </p:cmAuthor>
  <p:cmAuthor id="4" name="Emmanuel Pameté Yambou" initials="PYE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5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979" autoAdjust="0"/>
  </p:normalViewPr>
  <p:slideViewPr>
    <p:cSldViewPr>
      <p:cViewPr varScale="1">
        <p:scale>
          <a:sx n="69" d="100"/>
          <a:sy n="69" d="100"/>
        </p:scale>
        <p:origin x="1216" y="4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7F28-D102-4B55-B7FE-A19BA7B78A07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C258-53C1-4DC5-B5F7-5D81FE8FBD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DC5C-8F6B-4793-8EF0-83668185A6E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EA41-DAE8-4A25-9980-1906F2F85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2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E5A-0FEE-4A96-8314-3B9B85998C68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402-ED5B-4DC4-8CA8-1476631ADE5E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CB31-3616-4C1D-BFA3-14F6DD56C590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A5A-0026-4465-A38A-F234E7FBF9E2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1F37-E461-47AF-8145-F176D80F68CF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06DB-4A4F-4455-8068-BC6AF08C00B7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7A6-C285-4D9B-BF4B-E2EB04531494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1B23-B095-40F9-9F86-9E5B96618C85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1B2-31EF-432E-9CC7-D0CF7A107B85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842E-AC5E-45DB-8214-D60EBE2E6404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3C2-6855-48A7-882E-C806659EB228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37E-0099-4C0E-890D-3344435EBDC0}" type="datetime1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0" y="62173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04619" y="5917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1560" y="2348880"/>
            <a:ext cx="8136904" cy="15139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Управление качеством вод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78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Лекция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№</a:t>
            </a:r>
            <a:r>
              <a:rPr lang="en-HK" sz="3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6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</a:t>
            </a:r>
            <a:r>
              <a:rPr lang="ru-RU" sz="2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19" y="1066398"/>
            <a:ext cx="8206137" cy="48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</a:t>
            </a:r>
            <a:r>
              <a:rPr lang="ru-RU" sz="2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221088"/>
            <a:ext cx="7359947" cy="2029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0728"/>
            <a:ext cx="7359947" cy="33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592751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88" y="692696"/>
            <a:ext cx="8276431" cy="4626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373216"/>
            <a:ext cx="7441124" cy="13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664759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80923"/>
            <a:ext cx="8264294" cy="3501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5" y="4394481"/>
            <a:ext cx="8217615" cy="24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</a:t>
            </a:r>
            <a:r>
              <a:rPr lang="ru-RU" sz="2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8720"/>
            <a:ext cx="8291264" cy="34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</a:t>
            </a:r>
            <a:r>
              <a:rPr lang="ru-RU" sz="2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9" y="1077858"/>
            <a:ext cx="8471175" cy="3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</a:t>
            </a:r>
            <a:r>
              <a:rPr lang="ru-RU" sz="2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424936" cy="2232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3212976"/>
            <a:ext cx="8424936" cy="25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</a:t>
            </a:r>
            <a:r>
              <a:rPr lang="ru-RU" sz="2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424936" cy="49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BBC8A7F4-4A4C-4460-A1ED-E84328C6705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99" y="908720"/>
            <a:ext cx="8084373" cy="975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00" y="1825582"/>
            <a:ext cx="8207964" cy="47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Заключение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02" y="935136"/>
            <a:ext cx="8239097" cy="4070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3" y="5077217"/>
            <a:ext cx="8239096" cy="5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</a:t>
            </a:r>
            <a:r>
              <a:rPr lang="ru-RU" sz="2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0" y="1196752"/>
            <a:ext cx="8227846" cy="44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</p:spPr>
        <p:txBody>
          <a:bodyPr/>
          <a:lstStyle/>
          <a:p>
            <a:fld id="{BBC8A7F4-4A4C-4460-A1ED-E84328C6705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10313"/>
            <a:ext cx="8291264" cy="2878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789040"/>
            <a:ext cx="8291265" cy="283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Мониторинг качественных характеристик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5286"/>
            <a:ext cx="8291263" cy="38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Мониторинг качественных характеристик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" y="991561"/>
            <a:ext cx="8120667" cy="43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Мониторинг качественных характеристик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92" y="2302879"/>
            <a:ext cx="8246408" cy="1558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980728"/>
            <a:ext cx="8186767" cy="12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Перечень загрязняющих веществ и их ПДК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836712"/>
            <a:ext cx="7564535" cy="4777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5472761"/>
            <a:ext cx="7564535" cy="11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2"/>
            <a:ext cx="2133600" cy="365125"/>
          </a:xfrm>
        </p:spPr>
        <p:txBody>
          <a:bodyPr/>
          <a:lstStyle/>
          <a:p>
            <a:fld id="{BBC8A7F4-4A4C-4460-A1ED-E84328C6705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7102211" cy="4211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342628"/>
            <a:ext cx="7102211" cy="16284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4" y="6093296"/>
            <a:ext cx="710221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Организация и методы </a:t>
            </a:r>
            <a:r>
              <a:rPr lang="ru-RU" sz="2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контроля качества воды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63522"/>
            <a:ext cx="8424936" cy="26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14309</TotalTime>
  <Words>108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Организация и методы контроля качества воды</vt:lpstr>
      <vt:lpstr>Организация и методы контроля качества воды</vt:lpstr>
      <vt:lpstr>Мониторинг качественных характеристик</vt:lpstr>
      <vt:lpstr>Мониторинг качественных характеристик</vt:lpstr>
      <vt:lpstr>Мониторинг качественных характеристик</vt:lpstr>
      <vt:lpstr>Перечень загрязняющих веществ и их ПДК</vt:lpstr>
      <vt:lpstr>Презентация PowerPoint</vt:lpstr>
      <vt:lpstr>Организация и методы контроля качества воды</vt:lpstr>
      <vt:lpstr>Организация и методы контроля качества воды</vt:lpstr>
      <vt:lpstr>Организация и методы контроля качества воды</vt:lpstr>
      <vt:lpstr>Организация и методы контроля качества воды</vt:lpstr>
      <vt:lpstr>Организация и методы контроля качества воды</vt:lpstr>
      <vt:lpstr>Организация и методы контроля качества воды</vt:lpstr>
      <vt:lpstr>Организация и методы контроля качества воды</vt:lpstr>
      <vt:lpstr>Организация и методы контроля качества воды</vt:lpstr>
      <vt:lpstr>Организация и методы контроля качества воды</vt:lpstr>
      <vt:lpstr>Заключение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</cp:lastModifiedBy>
  <cp:revision>1520</cp:revision>
  <dcterms:created xsi:type="dcterms:W3CDTF">2018-10-18T08:08:24Z</dcterms:created>
  <dcterms:modified xsi:type="dcterms:W3CDTF">2020-10-23T07:18:05Z</dcterms:modified>
</cp:coreProperties>
</file>